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57095" y="1482725"/>
            <a:ext cx="8707120" cy="1281430"/>
          </a:xfrm>
        </p:spPr>
        <p:txBody>
          <a:bodyPr/>
          <a:lstStyle/>
          <a:p>
            <a:pPr algn="l"/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3033713"/>
            <a:ext cx="9144000" cy="1655762"/>
          </a:xfrm>
        </p:spPr>
        <p:txBody>
          <a:bodyPr/>
          <a:lstStyle/>
          <a:p>
            <a:r>
              <a:rPr lang="zh-CN" altLang="en-US" sz="4800">
                <a:latin typeface="MEllan PRC SemiBold" panose="00000500000000000000" charset="-122"/>
                <a:ea typeface="MEllan PRC SemiBold" panose="00000500000000000000" charset="-122"/>
                <a:cs typeface="MEllan PRC SemiBold" panose="00000500000000000000" charset="-122"/>
              </a:rPr>
              <a:t>招聘启事</a:t>
            </a:r>
            <a:endParaRPr lang="zh-CN" altLang="en-US" sz="3600">
              <a:latin typeface="MEllan PRC SemiBold" panose="00000500000000000000" charset="-122"/>
              <a:ea typeface="MEllan PRC SemiBold" panose="00000500000000000000" charset="-122"/>
              <a:cs typeface="MEllan PRC SemiBold" panose="00000500000000000000" charset="-122"/>
            </a:endParaRPr>
          </a:p>
          <a:p>
            <a:r>
              <a:rPr lang="en-US" altLang="zh-CN" sz="3600">
                <a:latin typeface="MEllan PRC SemiBold" panose="00000500000000000000" charset="-122"/>
                <a:ea typeface="MEllan PRC SemiBold" panose="00000500000000000000" charset="-122"/>
                <a:cs typeface="MEllan PRC SemiBold" panose="00000500000000000000" charset="-122"/>
                <a:sym typeface="+mn-ea"/>
              </a:rPr>
              <a:t>2025</a:t>
            </a:r>
            <a:r>
              <a:rPr lang="zh-CN" altLang="en-US" sz="3600">
                <a:latin typeface="MEllan PRC SemiBold" panose="00000500000000000000" charset="-122"/>
                <a:ea typeface="MEllan PRC SemiBold" panose="00000500000000000000" charset="-122"/>
                <a:cs typeface="MEllan PRC SemiBold" panose="00000500000000000000" charset="-122"/>
                <a:sym typeface="+mn-ea"/>
              </a:rPr>
              <a:t>年</a:t>
            </a:r>
            <a:r>
              <a:rPr lang="en-US" altLang="zh-CN" sz="3600">
                <a:latin typeface="MEllan PRC SemiBold" panose="00000500000000000000" charset="-122"/>
                <a:ea typeface="MEllan PRC SemiBold" panose="00000500000000000000" charset="-122"/>
                <a:cs typeface="MEllan PRC SemiBold" panose="00000500000000000000" charset="-122"/>
                <a:sym typeface="+mn-ea"/>
              </a:rPr>
              <a:t>3</a:t>
            </a:r>
            <a:r>
              <a:rPr lang="zh-CN" altLang="en-US" sz="3600">
                <a:latin typeface="MEllan PRC SemiBold" panose="00000500000000000000" charset="-122"/>
                <a:ea typeface="MEllan PRC SemiBold" panose="00000500000000000000" charset="-122"/>
                <a:cs typeface="MEllan PRC SemiBold" panose="00000500000000000000" charset="-122"/>
                <a:sym typeface="+mn-ea"/>
              </a:rPr>
              <a:t>月</a:t>
            </a:r>
            <a:endParaRPr lang="zh-CN" altLang="en-US" sz="3600">
              <a:latin typeface="MEllan PRC SemiBold" panose="00000500000000000000" charset="-122"/>
              <a:ea typeface="MEllan PRC SemiBold" panose="00000500000000000000" charset="-122"/>
              <a:cs typeface="MEllan PRC SemiBold" panose="00000500000000000000" charset="-122"/>
              <a:sym typeface="+mn-ea"/>
            </a:endParaRPr>
          </a:p>
        </p:txBody>
      </p:sp>
      <p:pic>
        <p:nvPicPr>
          <p:cNvPr id="4" name="图片 3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1300480" y="1814195"/>
            <a:ext cx="856615" cy="770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20" y="258445"/>
            <a:ext cx="3727450" cy="693420"/>
          </a:xfrm>
        </p:spPr>
        <p:txBody>
          <a:bodyPr/>
          <a:p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5" name="图片 4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717550" y="329565"/>
            <a:ext cx="509270" cy="45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9825" y="1186180"/>
            <a:ext cx="3474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MEllan PRC SemiBold" panose="00000500000000000000" charset="-122"/>
                <a:ea typeface="MEllan PRC SemiBold" panose="00000500000000000000" charset="-122"/>
              </a:rPr>
              <a:t>公司简介</a:t>
            </a:r>
            <a:endParaRPr lang="zh-CN" altLang="en-US" sz="3200" b="1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825" y="1942465"/>
            <a:ext cx="9912985" cy="4386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>
              <a:lnSpc>
                <a:spcPct val="150000"/>
              </a:lnSpc>
            </a:pP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成都恩特瑞科技有限公司成立于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2024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年，是一家专注于轨道交通信号系统维护与技术服务的技术企业。公司致力于为轨道交通行业提供高效、可靠的信号、供电、工务等系统运维、检修及技术支持，助力轨道交通的安全与高效运行。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9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</a:rPr>
              <a:t>我们专注于以下核心业务：</a:t>
            </a:r>
            <a:endParaRPr lang="zh-CN" altLang="en-US" sz="2000" b="1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维保服务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 —— 参与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轨道交通设施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的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维保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及故障处理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，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确保系统稳定运行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；</a:t>
            </a:r>
            <a:endParaRPr lang="en-US" altLang="zh-CN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技术服务 —— 轨道交通软硬件开发及技术支持，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铁路运输辅助服务；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设备供应 —— 轨道交通设备及零配件销售；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设备租赁 —— 电子、机械设备维护，设备租赁与安装服务。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20" y="258445"/>
            <a:ext cx="3727450" cy="693420"/>
          </a:xfrm>
        </p:spPr>
        <p:txBody>
          <a:bodyPr/>
          <a:p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5" name="图片 4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717550" y="329565"/>
            <a:ext cx="509270" cy="45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9825" y="1186180"/>
            <a:ext cx="705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MEllan PRC SemiBold" panose="00000500000000000000" charset="-122"/>
                <a:ea typeface="MEllan PRC SemiBold" panose="00000500000000000000" charset="-122"/>
              </a:rPr>
              <a:t>招聘岗位：地铁信号专业维保人员</a:t>
            </a:r>
            <a:endParaRPr lang="zh-CN" altLang="en-US" sz="3200" b="1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825" y="1942465"/>
            <a:ext cx="9912985" cy="4386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岗位职责：</a:t>
            </a:r>
            <a:endParaRPr lang="zh-CN" altLang="en-US" sz="2000" b="1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1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、负责地铁信号系统的日常巡检、值守、维护及故障处理；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2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、协助信号设备的调试及技术优化，确保系统稳定运行；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3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、及时响应并解决现场故障，提供技术支持与应急处置；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4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、记录维护数据，分析故障原因，提出改进方案；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5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、服从维修调度安排，参与夜间检修及突发故障抢修任务。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20" y="258445"/>
            <a:ext cx="3727450" cy="693420"/>
          </a:xfrm>
        </p:spPr>
        <p:txBody>
          <a:bodyPr/>
          <a:p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5" name="图片 4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717550" y="329565"/>
            <a:ext cx="509270" cy="45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9825" y="1186180"/>
            <a:ext cx="705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MEllan PRC SemiBold" panose="00000500000000000000" charset="-122"/>
                <a:ea typeface="MEllan PRC SemiBold" panose="00000500000000000000" charset="-122"/>
              </a:rPr>
              <a:t>招聘岗位：地铁信号专业维保人员</a:t>
            </a:r>
            <a:endParaRPr lang="zh-CN" altLang="en-US" sz="3200" b="1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825" y="1942465"/>
            <a:ext cx="10181590" cy="4386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任职要求：</a:t>
            </a:r>
            <a:endParaRPr lang="zh-CN" altLang="en-US" sz="2000" b="1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sz="2000" b="1">
                <a:latin typeface="MEllan PRC SemiBold" panose="00000500000000000000" charset="-122"/>
                <a:ea typeface="MEllan PRC SemiBold" panose="00000500000000000000" charset="-122"/>
              </a:rPr>
              <a:t>专业要求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 —— 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轨道交通信号相关专业；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marL="462280" indent="-3175">
              <a:lnSpc>
                <a:spcPct val="150000"/>
              </a:lnSpc>
            </a:pPr>
            <a:r>
              <a:rPr sz="2000" b="1">
                <a:latin typeface="MEllan PRC SemiBold" panose="00000500000000000000" charset="-122"/>
                <a:ea typeface="MEllan PRC SemiBold" panose="00000500000000000000" charset="-122"/>
              </a:rPr>
              <a:t>技能要求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 —— 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熟悉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CBTC、ATS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、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联锁系统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、转辙机、计轴、UPS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等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系统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设备基本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原理及操作；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sz="2000" b="1">
                <a:latin typeface="MEllan PRC SemiBold" panose="00000500000000000000" charset="-122"/>
                <a:ea typeface="MEllan PRC SemiBold" panose="00000500000000000000" charset="-122"/>
              </a:rPr>
              <a:t>经验要求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 —— 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有地铁信号相关维保经验者优先，应届生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、实习生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亦可；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marL="450850" indent="6350">
              <a:lnSpc>
                <a:spcPct val="150000"/>
              </a:lnSpc>
            </a:pPr>
            <a:r>
              <a:rPr sz="2000" b="1">
                <a:latin typeface="MEllan PRC SemiBold" panose="00000500000000000000" charset="-122"/>
                <a:ea typeface="MEllan PRC SemiBold" panose="00000500000000000000" charset="-122"/>
              </a:rPr>
              <a:t>其他要求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 —— 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吃苦耐劳，能接受倒班及夜班工作，具备较强的团队协作能力和责任心。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20" y="258445"/>
            <a:ext cx="3727450" cy="693420"/>
          </a:xfrm>
        </p:spPr>
        <p:txBody>
          <a:bodyPr/>
          <a:p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5" name="图片 4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717550" y="329565"/>
            <a:ext cx="509270" cy="45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9825" y="1186180"/>
            <a:ext cx="705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MEllan PRC SemiBold" panose="00000500000000000000" charset="-122"/>
                <a:ea typeface="MEllan PRC SemiBold" panose="00000500000000000000" charset="-122"/>
              </a:rPr>
              <a:t>招聘岗位：地铁信号专业维保人员</a:t>
            </a:r>
            <a:endParaRPr lang="zh-CN" altLang="en-US" sz="3200" b="1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825" y="1942465"/>
            <a:ext cx="10181590" cy="4386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工作描述：</a:t>
            </a:r>
            <a:endParaRPr lang="zh-CN" altLang="en-US" sz="2000" b="1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sz="2000" b="1">
                <a:latin typeface="MEllan PRC SemiBold" panose="00000500000000000000" charset="-122"/>
                <a:ea typeface="MEllan PRC SemiBold" panose="00000500000000000000" charset="-122"/>
              </a:rPr>
              <a:t>项目所在地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 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—— 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成都地铁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17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、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19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号线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marL="462280" indent="-3175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</a:rPr>
              <a:t>工作时间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 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—— 4天共96小时里上一个白班一个夜班加起来24小时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（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9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点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17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点为白夜班交接时间）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，其余时间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为休息时间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可自由支配，以此循环，如有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连续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休假的需求，可以安排调休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sz="2000" b="1">
                <a:latin typeface="MEllan PRC SemiBold" panose="00000500000000000000" charset="-122"/>
                <a:ea typeface="MEllan PRC SemiBold" panose="00000500000000000000" charset="-122"/>
              </a:rPr>
              <a:t>培训方面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 —— 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公司提供实操培训，提供理论学习资料并提供学习方法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marL="450850" indent="6350">
              <a:lnSpc>
                <a:spcPct val="150000"/>
              </a:lnSpc>
            </a:pPr>
            <a:r>
              <a:rPr lang="zh-CN" sz="2000" b="1">
                <a:latin typeface="MEllan PRC SemiBold" panose="00000500000000000000" charset="-122"/>
                <a:ea typeface="MEllan PRC SemiBold" panose="00000500000000000000" charset="-122"/>
              </a:rPr>
              <a:t>转正考试</a:t>
            </a:r>
            <a:r>
              <a:rPr lang="en-US" altLang="zh-CN" sz="2000" b="1">
                <a:latin typeface="MEllan PRC SemiBold" panose="00000500000000000000" charset="-122"/>
                <a:ea typeface="MEllan PRC SemiBold" panose="00000500000000000000" charset="-122"/>
              </a:rPr>
              <a:t> 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—— 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通过公司组织的模拟考试后最终获得地铁集团业主考试通过后转正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。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20" y="258445"/>
            <a:ext cx="3727450" cy="693420"/>
          </a:xfrm>
        </p:spPr>
        <p:txBody>
          <a:bodyPr/>
          <a:p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5" name="图片 4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717550" y="329565"/>
            <a:ext cx="509270" cy="45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9825" y="1186180"/>
            <a:ext cx="705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MEllan PRC SemiBold" panose="00000500000000000000" charset="-122"/>
                <a:ea typeface="MEllan PRC SemiBold" panose="00000500000000000000" charset="-122"/>
              </a:rPr>
              <a:t>招聘岗位：地铁信号专业维保人员</a:t>
            </a:r>
            <a:endParaRPr lang="zh-CN" altLang="en-US" sz="3200" b="1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825" y="1942465"/>
            <a:ext cx="10181590" cy="1515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待遇描述：</a:t>
            </a:r>
            <a:endParaRPr lang="zh-CN" altLang="en-US" sz="2000" b="1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sz="2000" b="1">
                <a:latin typeface="MEllan PRC SemiBold" panose="00000500000000000000" charset="-122"/>
                <a:ea typeface="MEllan PRC SemiBold" panose="00000500000000000000" charset="-122"/>
              </a:rPr>
              <a:t>基本工资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 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—— </a:t>
            </a: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试用期每月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2500-3500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元，转正后根据表现按每月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4000-6500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元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marL="462280" indent="-3175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</a:rPr>
              <a:t>福利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 </a:t>
            </a:r>
            <a:r>
              <a:rPr lang="en-US" sz="2000">
                <a:latin typeface="MEllan PRC SemiBold" panose="00000500000000000000" charset="-122"/>
                <a:ea typeface="MEllan PRC SemiBold" panose="00000500000000000000" charset="-122"/>
              </a:rPr>
              <a:t>—— 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社保、节日补贴、通勤补贴、提供住宿、岗位等级补贴等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79365" y="3598545"/>
            <a:ext cx="2303145" cy="19945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99255" y="565975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微信或前程无忧</a:t>
            </a:r>
            <a:r>
              <a:rPr lang="en-US" altLang="zh-CN" sz="2000" b="1"/>
              <a:t>APP</a:t>
            </a:r>
            <a:endParaRPr lang="en-US" altLang="zh-CN" sz="2000" b="1"/>
          </a:p>
          <a:p>
            <a:pPr algn="ctr"/>
            <a:r>
              <a:rPr lang="zh-CN" altLang="en-US" sz="2000" b="1"/>
              <a:t>扫码直达招聘岗位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20" y="258445"/>
            <a:ext cx="3727450" cy="693420"/>
          </a:xfrm>
        </p:spPr>
        <p:txBody>
          <a:bodyPr/>
          <a:p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5" name="图片 4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717550" y="329565"/>
            <a:ext cx="509270" cy="45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9825" y="1186180"/>
            <a:ext cx="705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MEllan PRC SemiBold" panose="00000500000000000000" charset="-122"/>
                <a:ea typeface="MEllan PRC SemiBold" panose="00000500000000000000" charset="-122"/>
              </a:rPr>
              <a:t>招聘岗位：地铁信号专业维保人员</a:t>
            </a:r>
            <a:endParaRPr lang="zh-CN" altLang="en-US" sz="3200" b="1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825" y="1942465"/>
            <a:ext cx="10181590" cy="1988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加入我们你将获得：</a:t>
            </a:r>
            <a:endParaRPr lang="zh-CN" altLang="en-US" sz="2000" b="1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sz="2000" b="1">
                <a:latin typeface="MEllan PRC SemiBold" panose="00000500000000000000" charset="-122"/>
                <a:ea typeface="MEllan PRC SemiBold" panose="00000500000000000000" charset="-122"/>
              </a:rPr>
              <a:t>✅ 专业培训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 —— 提供系统化的轨道交通信号设备维保培训；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sz="2000" b="1">
                <a:latin typeface="MEllan PRC SemiBold" panose="00000500000000000000" charset="-122"/>
                <a:ea typeface="MEllan PRC SemiBold" panose="00000500000000000000" charset="-122"/>
              </a:rPr>
              <a:t>✅ 稳定发展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 —— 轨道交通行业前景广阔，职业成长空间大；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sz="2000" b="1">
                <a:latin typeface="MEllan PRC SemiBold" panose="00000500000000000000" charset="-122"/>
                <a:ea typeface="MEllan PRC SemiBold" panose="00000500000000000000" charset="-122"/>
              </a:rPr>
              <a:t>✅ 团队氛围</a:t>
            </a:r>
            <a:r>
              <a:rPr sz="2000">
                <a:latin typeface="MEllan PRC SemiBold" panose="00000500000000000000" charset="-122"/>
                <a:ea typeface="MEllan PRC SemiBold" panose="00000500000000000000" charset="-122"/>
              </a:rPr>
              <a:t> —— 充满活力、互帮互助的技术团队，助力个人成长。；</a:t>
            </a: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endParaRPr sz="2000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80000" y="3814445"/>
            <a:ext cx="2303145" cy="19945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99255" y="58089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微信或前程无忧</a:t>
            </a:r>
            <a:r>
              <a:rPr lang="en-US" altLang="zh-CN" sz="2000" b="1"/>
              <a:t>APP</a:t>
            </a:r>
            <a:endParaRPr lang="en-US" altLang="zh-CN" sz="2000" b="1"/>
          </a:p>
          <a:p>
            <a:pPr algn="ctr"/>
            <a:r>
              <a:rPr lang="zh-CN" altLang="en-US" sz="2000" b="1"/>
              <a:t>扫码直达招聘岗位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20" y="258445"/>
            <a:ext cx="3727450" cy="693420"/>
          </a:xfrm>
        </p:spPr>
        <p:txBody>
          <a:bodyPr/>
          <a:p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5" name="图片 4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717550" y="329565"/>
            <a:ext cx="509270" cy="457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9825" y="1186180"/>
            <a:ext cx="705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MEllan PRC SemiBold" panose="00000500000000000000" charset="-122"/>
                <a:ea typeface="MEllan PRC SemiBold" panose="00000500000000000000" charset="-122"/>
              </a:rPr>
              <a:t>招聘岗位：地铁信号专业维保人员</a:t>
            </a:r>
            <a:endParaRPr lang="zh-CN" altLang="en-US" sz="3200" b="1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9825" y="1942465"/>
            <a:ext cx="10181590" cy="1408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</a:pPr>
            <a:r>
              <a:rPr lang="zh-CN" altLang="en-US" sz="2000" b="1">
                <a:latin typeface="MEllan PRC SemiBold" panose="00000500000000000000" charset="-122"/>
                <a:ea typeface="MEllan PRC SemiBold" panose="00000500000000000000" charset="-122"/>
                <a:sym typeface="+mn-ea"/>
              </a:rPr>
              <a:t>联系方式：</a:t>
            </a:r>
            <a:endParaRPr lang="zh-CN" altLang="en-US" sz="2000" b="1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sz="2000">
                <a:latin typeface="MEllan PRC SemiBold" panose="00000500000000000000" charset="-122"/>
                <a:ea typeface="MEllan PRC SemiBold" panose="00000500000000000000" charset="-122"/>
              </a:rPr>
              <a:t>联系人：唐辉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/ 13811196994</a:t>
            </a: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（同微信号），电子邮箱：</a:t>
            </a:r>
            <a:r>
              <a:rPr lang="en-US" altLang="zh-CN" sz="2000">
                <a:latin typeface="MEllan PRC SemiBold" panose="00000500000000000000" charset="-122"/>
                <a:ea typeface="MEllan PRC SemiBold" panose="00000500000000000000" charset="-122"/>
              </a:rPr>
              <a:t>13811196994@139.com</a:t>
            </a:r>
            <a:endParaRPr lang="en-US" altLang="zh-CN" sz="2000">
              <a:latin typeface="MEllan PRC SemiBold" panose="00000500000000000000" charset="-122"/>
              <a:ea typeface="MEllan PRC SemiBold" panose="00000500000000000000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>
                <a:latin typeface="MEllan PRC SemiBold" panose="00000500000000000000" charset="-122"/>
                <a:ea typeface="MEllan PRC SemiBold" panose="00000500000000000000" charset="-122"/>
              </a:rPr>
              <a:t>前程无忧：搜索成都恩特瑞科技有限公司</a:t>
            </a:r>
            <a:endParaRPr lang="zh-CN" altLang="en-US" sz="2000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80000" y="3576955"/>
            <a:ext cx="2303145" cy="19945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99255" y="557149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微信或者前程无忧</a:t>
            </a:r>
            <a:r>
              <a:rPr lang="en-US" altLang="zh-CN" sz="2000" b="1"/>
              <a:t>APP</a:t>
            </a:r>
            <a:endParaRPr lang="en-US" altLang="zh-CN" sz="2000" b="1"/>
          </a:p>
          <a:p>
            <a:pPr algn="ctr"/>
            <a:r>
              <a:rPr lang="zh-CN" altLang="en-US" sz="2000" b="1"/>
              <a:t>扫码直达招聘岗位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57095" y="1482725"/>
            <a:ext cx="8707120" cy="1281430"/>
          </a:xfrm>
        </p:spPr>
        <p:txBody>
          <a:bodyPr/>
          <a:lstStyle/>
          <a:p>
            <a:pPr algn="l"/>
            <a:r>
              <a:rPr lang="zh-CN" altLang="en-US">
                <a:latin typeface="MEllan PRC SemiBold" panose="00000500000000000000" charset="-122"/>
                <a:ea typeface="MEllan PRC SemiBold" panose="00000500000000000000" charset="-122"/>
              </a:rPr>
              <a:t>成都恩特瑞科技有限公司</a:t>
            </a:r>
            <a:endParaRPr lang="zh-CN" altLang="en-US">
              <a:latin typeface="MEllan PRC SemiBold" panose="00000500000000000000" charset="-122"/>
              <a:ea typeface="MEllan PRC SemiBold" panose="00000500000000000000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686050" y="3429000"/>
            <a:ext cx="6819900" cy="871855"/>
          </a:xfrm>
        </p:spPr>
        <p:txBody>
          <a:bodyPr>
            <a:noAutofit/>
          </a:bodyPr>
          <a:lstStyle/>
          <a:p>
            <a:r>
              <a:rPr lang="zh-CN" sz="2400" b="1">
                <a:latin typeface="MEllan PRC SemiBold" panose="00000500000000000000" charset="-122"/>
                <a:ea typeface="MEllan PRC SemiBold" panose="00000500000000000000" charset="-122"/>
                <a:cs typeface="MEllan PRC SemiBold" panose="00000500000000000000" charset="-122"/>
              </a:rPr>
              <a:t>感谢您的关注</a:t>
            </a:r>
            <a:endParaRPr lang="zh-CN" sz="2400" b="1">
              <a:latin typeface="MEllan PRC SemiBold" panose="00000500000000000000" charset="-122"/>
              <a:ea typeface="MEllan PRC SemiBold" panose="00000500000000000000" charset="-122"/>
              <a:cs typeface="MEllan PRC SemiBold" panose="00000500000000000000" charset="-122"/>
            </a:endParaRPr>
          </a:p>
          <a:p>
            <a:r>
              <a:rPr lang="zh-CN" sz="2400" b="1">
                <a:latin typeface="MEllan PRC SemiBold" panose="00000500000000000000" charset="-122"/>
                <a:ea typeface="MEllan PRC SemiBold" panose="00000500000000000000" charset="-122"/>
                <a:cs typeface="MEllan PRC SemiBold" panose="00000500000000000000" charset="-122"/>
              </a:rPr>
              <a:t>期待您的加入</a:t>
            </a:r>
            <a:endParaRPr lang="zh-CN" sz="2400" b="1">
              <a:latin typeface="MEllan PRC SemiBold" panose="00000500000000000000" charset="-122"/>
              <a:ea typeface="MEllan PRC SemiBold" panose="00000500000000000000" charset="-122"/>
              <a:cs typeface="MEllan PRC SemiBold" panose="00000500000000000000" charset="-122"/>
              <a:sym typeface="+mn-ea"/>
            </a:endParaRPr>
          </a:p>
        </p:txBody>
      </p:sp>
      <p:pic>
        <p:nvPicPr>
          <p:cNvPr id="4" name="图片 3" descr="恩特瑞logo（改5）加阴影"/>
          <p:cNvPicPr>
            <a:picLocks noChangeAspect="1"/>
          </p:cNvPicPr>
          <p:nvPr/>
        </p:nvPicPr>
        <p:blipFill>
          <a:blip r:embed="rId2"/>
          <a:srcRect t="11129"/>
          <a:stretch>
            <a:fillRect/>
          </a:stretch>
        </p:blipFill>
        <p:spPr>
          <a:xfrm>
            <a:off x="1300480" y="1814195"/>
            <a:ext cx="856615" cy="77025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8719820" y="3905885"/>
            <a:ext cx="2303145" cy="19945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39075" y="590042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微信或前程无忧</a:t>
            </a:r>
            <a:r>
              <a:rPr lang="en-US" altLang="zh-CN" sz="2000" b="1"/>
              <a:t>APP</a:t>
            </a:r>
            <a:endParaRPr lang="en-US" altLang="zh-CN" sz="2000" b="1"/>
          </a:p>
          <a:p>
            <a:pPr algn="ctr"/>
            <a:r>
              <a:rPr lang="zh-CN" altLang="en-US" sz="2000" b="1"/>
              <a:t>扫码直达招聘岗位</a:t>
            </a:r>
            <a:endParaRPr lang="zh-CN" altLang="en-US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​​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WPS 演示</Application>
  <PresentationFormat>宽屏</PresentationFormat>
  <Paragraphs>94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MEllan PRC SemiBold</vt:lpstr>
      <vt:lpstr>微软雅黑</vt:lpstr>
      <vt:lpstr>Arial Unicode MS</vt:lpstr>
      <vt:lpstr>Arial Black</vt:lpstr>
      <vt:lpstr>黑体</vt:lpstr>
      <vt:lpstr>WPS​​</vt:lpstr>
      <vt:lpstr>成都恩特瑞科技有限公司</vt:lpstr>
      <vt:lpstr>成都恩特瑞科技有限公司</vt:lpstr>
      <vt:lpstr>成都恩特瑞科技有限公司</vt:lpstr>
      <vt:lpstr>成都恩特瑞科技有限公司</vt:lpstr>
      <vt:lpstr>成都恩特瑞科技有限公司</vt:lpstr>
      <vt:lpstr>成都恩特瑞科技有限公司</vt:lpstr>
      <vt:lpstr>成都恩特瑞科技有限公司</vt:lpstr>
      <vt:lpstr>成都恩特瑞科技有限公司</vt:lpstr>
      <vt:lpstr>成都恩特瑞科技有限公司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</cp:lastModifiedBy>
  <cp:revision>6</cp:revision>
  <dcterms:created xsi:type="dcterms:W3CDTF">2023-07-11T07:43:00Z</dcterms:created>
  <dcterms:modified xsi:type="dcterms:W3CDTF">2025-03-19T01:03:01Z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2052-12.8.2.18205</vt:lpwstr>
  </property>
  <property fmtid="{D5CDD505-2E9C-101B-9397-08002B2CF9AE}" pid="3" name="ICV">
    <vt:lpwstr>76296F0E94DA4B91A98E0FF666C8D8E0_11</vt:lpwstr>
  </property>
</Properties>
</file>